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6" r:id="rId6"/>
    <p:sldId id="269" r:id="rId7"/>
    <p:sldId id="271" r:id="rId8"/>
    <p:sldId id="272" r:id="rId9"/>
    <p:sldId id="273" r:id="rId10"/>
    <p:sldId id="274" r:id="rId11"/>
    <p:sldId id="278" r:id="rId12"/>
    <p:sldId id="281" r:id="rId13"/>
    <p:sldId id="282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636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277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7323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3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094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58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343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569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96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534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83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655EC-2560-4583-B6D0-B6F8793601D0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744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Bollen &amp; Knollen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0639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9</a:t>
            </a:r>
            <a:r>
              <a:rPr lang="nl-NL" dirty="0" smtClean="0"/>
              <a:t>. </a:t>
            </a:r>
            <a:r>
              <a:rPr lang="nl-NL" dirty="0" smtClean="0"/>
              <a:t>Narcissus ‘Carlton’/ Narcis</a:t>
            </a:r>
            <a:endParaRPr lang="nl-NL" dirty="0"/>
          </a:p>
        </p:txBody>
      </p:sp>
      <p:pic>
        <p:nvPicPr>
          <p:cNvPr id="48130" name="Picture 2" descr="http://4.bp.blogspot.com/_mtaqCIRMS5o/S7MXHRFN3HI/AAAAAAAAA0Q/IGgft9hbiwo/s1600/EBAY+MARCH+2008+02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2204864"/>
            <a:ext cx="7277100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645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10</a:t>
            </a:r>
            <a:r>
              <a:rPr lang="nl-NL" dirty="0" smtClean="0"/>
              <a:t>. </a:t>
            </a:r>
            <a:r>
              <a:rPr lang="nl-NL" dirty="0" err="1" smtClean="0"/>
              <a:t>Tulipa</a:t>
            </a:r>
            <a:r>
              <a:rPr lang="nl-NL" dirty="0" smtClean="0"/>
              <a:t> </a:t>
            </a:r>
            <a:r>
              <a:rPr lang="nl-NL" dirty="0" err="1" smtClean="0"/>
              <a:t>sylvestris</a:t>
            </a:r>
            <a:r>
              <a:rPr lang="nl-NL" dirty="0" smtClean="0"/>
              <a:t>/ Botanische tulp</a:t>
            </a:r>
            <a:endParaRPr lang="nl-NL" dirty="0"/>
          </a:p>
        </p:txBody>
      </p:sp>
      <p:pic>
        <p:nvPicPr>
          <p:cNvPr id="52226" name="Picture 2" descr="http://www.thompson-morgan.com/medias/sys_tandm/879711374543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1720" y="1340768"/>
            <a:ext cx="5276850" cy="527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099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r>
              <a:rPr lang="nl-NL" dirty="0" smtClean="0"/>
              <a:t>. </a:t>
            </a:r>
            <a:r>
              <a:rPr lang="nl-NL" dirty="0" err="1" smtClean="0"/>
              <a:t>Tulipa</a:t>
            </a:r>
            <a:r>
              <a:rPr lang="nl-NL" dirty="0" smtClean="0"/>
              <a:t> ‘Queen of </a:t>
            </a:r>
            <a:r>
              <a:rPr lang="nl-NL" dirty="0" err="1" smtClean="0"/>
              <a:t>Night</a:t>
            </a:r>
            <a:r>
              <a:rPr lang="nl-NL" dirty="0" smtClean="0"/>
              <a:t>’/ Tulp</a:t>
            </a:r>
            <a:endParaRPr lang="nl-NL" dirty="0"/>
          </a:p>
        </p:txBody>
      </p:sp>
      <p:pic>
        <p:nvPicPr>
          <p:cNvPr id="55298" name="Picture 2" descr="http://www.burford.co.uk/images/detailed/4/TulipaQueenofNigh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6" y="1338114"/>
            <a:ext cx="4248472" cy="5332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758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mtClean="0"/>
              <a:t>12</a:t>
            </a:r>
            <a:r>
              <a:rPr lang="nl-NL" smtClean="0"/>
              <a:t>. </a:t>
            </a:r>
            <a:r>
              <a:rPr lang="nl-NL" dirty="0" err="1" smtClean="0"/>
              <a:t>Tulipa</a:t>
            </a:r>
            <a:r>
              <a:rPr lang="nl-NL" dirty="0" smtClean="0"/>
              <a:t> ‘</a:t>
            </a:r>
            <a:r>
              <a:rPr lang="nl-NL" dirty="0" err="1" smtClean="0"/>
              <a:t>Apricot</a:t>
            </a:r>
            <a:r>
              <a:rPr lang="nl-NL" dirty="0" smtClean="0"/>
              <a:t> Parrot’/ Parkiettulp</a:t>
            </a:r>
            <a:endParaRPr lang="nl-NL" dirty="0"/>
          </a:p>
        </p:txBody>
      </p:sp>
      <p:pic>
        <p:nvPicPr>
          <p:cNvPr id="56322" name="Picture 2" descr="http://2.bp.blogspot.com/-Y8fNgntNBJE/T4XnJ8QJkTI/AAAAAAAAAIc/e5shfMSf49Q/s1600/parkiet+tulpen+in+volle+bloei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1844824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84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</a:t>
            </a:r>
            <a:r>
              <a:rPr lang="nl-NL" dirty="0" err="1" smtClean="0"/>
              <a:t>Allium</a:t>
            </a:r>
            <a:r>
              <a:rPr lang="nl-NL" dirty="0" smtClean="0"/>
              <a:t> </a:t>
            </a:r>
            <a:r>
              <a:rPr lang="nl-NL" dirty="0" err="1" smtClean="0"/>
              <a:t>karataviense</a:t>
            </a:r>
            <a:r>
              <a:rPr lang="nl-NL" dirty="0" smtClean="0"/>
              <a:t>/ </a:t>
            </a:r>
            <a:r>
              <a:rPr lang="nl-NL" dirty="0" err="1" smtClean="0"/>
              <a:t>Sierui</a:t>
            </a:r>
            <a:endParaRPr lang="nl-NL" dirty="0"/>
          </a:p>
        </p:txBody>
      </p:sp>
      <p:pic>
        <p:nvPicPr>
          <p:cNvPr id="30722" name="Picture 2" descr="http://upload.wikimedia.org/wikipedia/commons/e/ee/Allium_karataviense_Karata-Lauch_2007-05-13_34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1265918"/>
            <a:ext cx="4176464" cy="5568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689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</a:t>
            </a:r>
            <a:r>
              <a:rPr lang="nl-NL" dirty="0" smtClean="0"/>
              <a:t>. </a:t>
            </a:r>
            <a:r>
              <a:rPr lang="nl-NL" dirty="0" err="1" smtClean="0"/>
              <a:t>Allium</a:t>
            </a:r>
            <a:r>
              <a:rPr lang="nl-NL" dirty="0" smtClean="0"/>
              <a:t> </a:t>
            </a:r>
            <a:r>
              <a:rPr lang="nl-NL" dirty="0" err="1" smtClean="0"/>
              <a:t>giganteum</a:t>
            </a:r>
            <a:r>
              <a:rPr lang="nl-NL" dirty="0" smtClean="0"/>
              <a:t>/ </a:t>
            </a:r>
            <a:r>
              <a:rPr lang="nl-NL" dirty="0" err="1" smtClean="0"/>
              <a:t>Sierui</a:t>
            </a:r>
            <a:endParaRPr lang="nl-NL" dirty="0"/>
          </a:p>
        </p:txBody>
      </p:sp>
      <p:pic>
        <p:nvPicPr>
          <p:cNvPr id="32770" name="Picture 2" descr="http://cdn21.ogrod.smcloud.net/t/user_photos/thumbnails/46102_74634e3434824e3e_1024x768_crop_rozmiar-niestandardowy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2060848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2" name="Picture 4" descr="http://davesgarden.com/pics/2004/07/03/JanFRN/fc1c00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20072" y="3149419"/>
            <a:ext cx="3612954" cy="3541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7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3</a:t>
            </a:r>
            <a:r>
              <a:rPr lang="nl-NL" dirty="0" smtClean="0"/>
              <a:t>. </a:t>
            </a:r>
            <a:r>
              <a:rPr lang="nl-NL" dirty="0" err="1" smtClean="0"/>
              <a:t>Crocus</a:t>
            </a:r>
            <a:r>
              <a:rPr lang="nl-NL" dirty="0" smtClean="0"/>
              <a:t> </a:t>
            </a:r>
            <a:r>
              <a:rPr lang="nl-NL" dirty="0" err="1" smtClean="0"/>
              <a:t>sativus</a:t>
            </a:r>
            <a:r>
              <a:rPr lang="nl-NL" dirty="0" smtClean="0"/>
              <a:t>/ Herfstbloeiende krokus</a:t>
            </a:r>
            <a:endParaRPr lang="nl-NL" dirty="0"/>
          </a:p>
        </p:txBody>
      </p:sp>
      <p:pic>
        <p:nvPicPr>
          <p:cNvPr id="34818" name="Picture 2" descr="http://www.crocusbank.org/SaffronManch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39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4</a:t>
            </a:r>
            <a:r>
              <a:rPr lang="nl-NL" dirty="0" smtClean="0"/>
              <a:t>. </a:t>
            </a:r>
            <a:r>
              <a:rPr lang="nl-NL" dirty="0" err="1" smtClean="0"/>
              <a:t>Galanthus</a:t>
            </a:r>
            <a:r>
              <a:rPr lang="nl-NL" dirty="0" smtClean="0"/>
              <a:t> </a:t>
            </a:r>
            <a:r>
              <a:rPr lang="nl-NL" dirty="0" err="1" smtClean="0"/>
              <a:t>nivalis</a:t>
            </a:r>
            <a:r>
              <a:rPr lang="nl-NL" dirty="0" smtClean="0"/>
              <a:t>/ Sneeuwklokje</a:t>
            </a:r>
            <a:endParaRPr lang="nl-NL" dirty="0"/>
          </a:p>
        </p:txBody>
      </p:sp>
      <p:pic>
        <p:nvPicPr>
          <p:cNvPr id="39938" name="Picture 2" descr="http://blog.metmuseum.org/cloistersgardens/wp-content/uploads/2009/02/galanthus-nivalis-1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1700808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726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5</a:t>
            </a:r>
            <a:r>
              <a:rPr lang="nl-NL" dirty="0" smtClean="0"/>
              <a:t>. </a:t>
            </a:r>
            <a:r>
              <a:rPr lang="nl-NL" dirty="0" err="1" smtClean="0"/>
              <a:t>Hyacinthus</a:t>
            </a:r>
            <a:r>
              <a:rPr lang="nl-NL" dirty="0" smtClean="0"/>
              <a:t> ‘Bismarck’/ Hyacint</a:t>
            </a:r>
            <a:endParaRPr lang="nl-NL" dirty="0"/>
          </a:p>
        </p:txBody>
      </p:sp>
      <p:pic>
        <p:nvPicPr>
          <p:cNvPr id="43010" name="Picture 2" descr="http://pics.davesgarden.com/pics/2007/03/03/chrisw99/958bba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771800" y="1611086"/>
            <a:ext cx="3712443" cy="5018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82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6</a:t>
            </a:r>
            <a:r>
              <a:rPr lang="nl-NL" dirty="0" smtClean="0"/>
              <a:t>. </a:t>
            </a:r>
            <a:r>
              <a:rPr lang="nl-NL" dirty="0" err="1" smtClean="0"/>
              <a:t>Muscari</a:t>
            </a:r>
            <a:r>
              <a:rPr lang="nl-NL" dirty="0" smtClean="0"/>
              <a:t> </a:t>
            </a:r>
            <a:r>
              <a:rPr lang="nl-NL" dirty="0" err="1" smtClean="0"/>
              <a:t>armeniacum</a:t>
            </a:r>
            <a:r>
              <a:rPr lang="nl-NL" dirty="0" smtClean="0"/>
              <a:t>/ Blauw druifje</a:t>
            </a:r>
            <a:endParaRPr lang="nl-NL" dirty="0"/>
          </a:p>
        </p:txBody>
      </p:sp>
      <p:pic>
        <p:nvPicPr>
          <p:cNvPr id="45058" name="Picture 2" descr="http://www.ecobulbs.nl/foto/Muscari%20armeniacum%20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1844824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066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7</a:t>
            </a:r>
            <a:r>
              <a:rPr lang="nl-NL" dirty="0" smtClean="0"/>
              <a:t>. </a:t>
            </a:r>
            <a:r>
              <a:rPr lang="nl-NL" dirty="0" err="1" smtClean="0"/>
              <a:t>Muscari</a:t>
            </a:r>
            <a:r>
              <a:rPr lang="nl-NL" dirty="0" smtClean="0"/>
              <a:t> </a:t>
            </a:r>
            <a:r>
              <a:rPr lang="nl-NL" dirty="0" err="1" smtClean="0"/>
              <a:t>botryoides</a:t>
            </a:r>
            <a:r>
              <a:rPr lang="nl-NL" dirty="0" smtClean="0"/>
              <a:t>/ Blauw druifje</a:t>
            </a:r>
            <a:endParaRPr lang="nl-NL" dirty="0"/>
          </a:p>
        </p:txBody>
      </p:sp>
      <p:pic>
        <p:nvPicPr>
          <p:cNvPr id="46082" name="Picture 2" descr="http://upload.wikimedia.org/wikipedia/commons/5/54/Muscari_botryoide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609600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13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8</a:t>
            </a:r>
            <a:r>
              <a:rPr lang="nl-NL" dirty="0" smtClean="0"/>
              <a:t>. </a:t>
            </a:r>
            <a:r>
              <a:rPr lang="nl-NL" dirty="0" smtClean="0"/>
              <a:t>Narcissus ‘</a:t>
            </a:r>
            <a:r>
              <a:rPr lang="nl-NL" dirty="0" err="1" smtClean="0"/>
              <a:t>Tete</a:t>
            </a:r>
            <a:r>
              <a:rPr lang="nl-NL" dirty="0" smtClean="0"/>
              <a:t> a </a:t>
            </a:r>
            <a:r>
              <a:rPr lang="nl-NL" dirty="0" err="1" smtClean="0"/>
              <a:t>tete</a:t>
            </a:r>
            <a:r>
              <a:rPr lang="nl-NL" dirty="0" smtClean="0"/>
              <a:t>’/ Narcis</a:t>
            </a:r>
            <a:endParaRPr lang="nl-NL" dirty="0"/>
          </a:p>
        </p:txBody>
      </p:sp>
      <p:pic>
        <p:nvPicPr>
          <p:cNvPr id="47106" name="Picture 2" descr="http://upload.wikimedia.org/wikipedia/commons/5/5c/Narcissus_T%C3%AAte-%C3%A0-T%C3%AAt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1700808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62796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89</Words>
  <Application>Microsoft Office PowerPoint</Application>
  <PresentationFormat>Diavoorstelling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Kantoorthema</vt:lpstr>
      <vt:lpstr>Bollen &amp; Knollen</vt:lpstr>
      <vt:lpstr>1. Allium karataviense/ Sierui</vt:lpstr>
      <vt:lpstr>2. Allium giganteum/ Sierui</vt:lpstr>
      <vt:lpstr>3. Crocus sativus/ Herfstbloeiende krokus</vt:lpstr>
      <vt:lpstr>4. Galanthus nivalis/ Sneeuwklokje</vt:lpstr>
      <vt:lpstr>5. Hyacinthus ‘Bismarck’/ Hyacint</vt:lpstr>
      <vt:lpstr>6. Muscari armeniacum/ Blauw druifje</vt:lpstr>
      <vt:lpstr>7. Muscari botryoides/ Blauw druifje</vt:lpstr>
      <vt:lpstr>8. Narcissus ‘Tete a tete’/ Narcis</vt:lpstr>
      <vt:lpstr>9. Narcissus ‘Carlton’/ Narcis</vt:lpstr>
      <vt:lpstr>10. Tulipa sylvestris/ Botanische tulp</vt:lpstr>
      <vt:lpstr>11. Tulipa ‘Queen of Night’/ Tulp</vt:lpstr>
      <vt:lpstr>12. Tulipa ‘Apricot Parrot’/ Parkiettulp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Kamerplanten</dc:title>
  <dc:creator>admin</dc:creator>
  <cp:lastModifiedBy>admin</cp:lastModifiedBy>
  <cp:revision>6</cp:revision>
  <dcterms:created xsi:type="dcterms:W3CDTF">2016-02-17T14:42:08Z</dcterms:created>
  <dcterms:modified xsi:type="dcterms:W3CDTF">2017-01-11T14:15:26Z</dcterms:modified>
</cp:coreProperties>
</file>